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4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9" d="100"/>
          <a:sy n="69" d="100"/>
        </p:scale>
        <p:origin x="-45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8/15/2014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8/15/2014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of Art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famous works of 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242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 O’Keeffe</a:t>
            </a:r>
            <a:endParaRPr lang="en-US" dirty="0"/>
          </a:p>
        </p:txBody>
      </p:sp>
      <p:pic>
        <p:nvPicPr>
          <p:cNvPr id="4" name="Content Placeholder 3" descr="images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46" b="12146"/>
          <a:stretch>
            <a:fillRect/>
          </a:stretch>
        </p:blipFill>
        <p:spPr>
          <a:xfrm>
            <a:off x="779463" y="1949450"/>
            <a:ext cx="3829050" cy="4006850"/>
          </a:xfrm>
        </p:spPr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226" y="1824760"/>
            <a:ext cx="3442950" cy="413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22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Kehinde</a:t>
            </a:r>
            <a:r>
              <a:rPr lang="en-US" dirty="0" smtClean="0"/>
              <a:t> Wiley</a:t>
            </a:r>
            <a:endParaRPr lang="en-US" dirty="0"/>
          </a:p>
        </p:txBody>
      </p:sp>
      <p:pic>
        <p:nvPicPr>
          <p:cNvPr id="4" name="Content Placeholder 3" descr="images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5" b="4265"/>
          <a:stretch>
            <a:fillRect/>
          </a:stretch>
        </p:blipFill>
        <p:spPr>
          <a:xfrm>
            <a:off x="779463" y="1860512"/>
            <a:ext cx="3798887" cy="4006850"/>
          </a:xfrm>
        </p:spPr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359" y="555610"/>
            <a:ext cx="3289300" cy="2463800"/>
          </a:xfrm>
          <a:prstGeom prst="rect">
            <a:avLst/>
          </a:prstGeom>
        </p:spPr>
      </p:pic>
      <p:pic>
        <p:nvPicPr>
          <p:cNvPr id="8" name="Picture 7" descr="images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161" y="3152124"/>
            <a:ext cx="4060482" cy="30571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79463" y="5978411"/>
            <a:ext cx="379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Principles of Design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8054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Bruce Gray</a:t>
            </a:r>
            <a:endParaRPr lang="en-US" dirty="0"/>
          </a:p>
        </p:txBody>
      </p:sp>
      <p:pic>
        <p:nvPicPr>
          <p:cNvPr id="4" name="Content Placeholder 3" descr="eyecandy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87" b="9487"/>
          <a:stretch>
            <a:fillRect/>
          </a:stretch>
        </p:blipFill>
        <p:spPr>
          <a:xfrm>
            <a:off x="779463" y="1949450"/>
            <a:ext cx="4581525" cy="3005138"/>
          </a:xfrm>
        </p:spPr>
      </p:pic>
      <p:pic>
        <p:nvPicPr>
          <p:cNvPr id="6" name="Picture 5" descr="4and5me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246" y="1949450"/>
            <a:ext cx="2761705" cy="421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64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Wassily</a:t>
            </a:r>
            <a:r>
              <a:rPr lang="en-US" dirty="0" smtClean="0"/>
              <a:t> Kandinsky</a:t>
            </a:r>
            <a:endParaRPr lang="en-US" dirty="0"/>
          </a:p>
        </p:txBody>
      </p:sp>
      <p:pic>
        <p:nvPicPr>
          <p:cNvPr id="4" name="Content Placeholder 3" descr="Wassily Kandinsk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0" b="3510"/>
          <a:stretch>
            <a:fillRect/>
          </a:stretch>
        </p:blipFill>
        <p:spPr>
          <a:xfrm>
            <a:off x="779463" y="1949450"/>
            <a:ext cx="4017962" cy="2801938"/>
          </a:xfrm>
        </p:spPr>
      </p:pic>
      <p:pic>
        <p:nvPicPr>
          <p:cNvPr id="6" name="Picture 5" descr="Wassily Kandinsky Improvisation No 3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507" y="1949450"/>
            <a:ext cx="36195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628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Salvidor</a:t>
            </a:r>
            <a:r>
              <a:rPr lang="en-US" dirty="0" smtClean="0"/>
              <a:t> Dali</a:t>
            </a:r>
            <a:endParaRPr lang="en-US" dirty="0"/>
          </a:p>
        </p:txBody>
      </p:sp>
      <p:pic>
        <p:nvPicPr>
          <p:cNvPr id="4" name="Content Placeholder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33" b="7033"/>
          <a:stretch>
            <a:fillRect/>
          </a:stretch>
        </p:blipFill>
        <p:spPr>
          <a:xfrm>
            <a:off x="512942" y="1839690"/>
            <a:ext cx="4362450" cy="2847975"/>
          </a:xfrm>
        </p:spPr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549" y="3338372"/>
            <a:ext cx="3949268" cy="29581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81250" y="2289267"/>
            <a:ext cx="2781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Surrealism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664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Henri Matisse</a:t>
            </a:r>
            <a:endParaRPr lang="en-US" dirty="0"/>
          </a:p>
        </p:txBody>
      </p:sp>
      <p:pic>
        <p:nvPicPr>
          <p:cNvPr id="6" name="Content Placeholder 5" descr="ArtworkGraphic19PurpleRobe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6" b="6376"/>
          <a:stretch>
            <a:fillRect/>
          </a:stretch>
        </p:blipFill>
        <p:spPr>
          <a:xfrm>
            <a:off x="779463" y="1949450"/>
            <a:ext cx="3814762" cy="4006850"/>
          </a:xfrm>
        </p:spPr>
      </p:pic>
      <p:sp>
        <p:nvSpPr>
          <p:cNvPr id="7" name="TextBox 6"/>
          <p:cNvSpPr txBox="1"/>
          <p:nvPr/>
        </p:nvSpPr>
        <p:spPr>
          <a:xfrm>
            <a:off x="4969821" y="2179506"/>
            <a:ext cx="3511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</a:t>
            </a:r>
            <a:endParaRPr lang="en-US" dirty="0"/>
          </a:p>
        </p:txBody>
      </p:sp>
      <p:pic>
        <p:nvPicPr>
          <p:cNvPr id="8" name="Picture 7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224" y="1871048"/>
            <a:ext cx="4185269" cy="30210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19646" y="5002193"/>
            <a:ext cx="41852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elements of art do you see in these paintings?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135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Matisse</a:t>
            </a:r>
            <a:endParaRPr lang="en-US" dirty="0"/>
          </a:p>
        </p:txBody>
      </p:sp>
      <p:pic>
        <p:nvPicPr>
          <p:cNvPr id="4" name="Content Placeholder 3" descr="Unknown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87" b="11787"/>
          <a:stretch>
            <a:fillRect/>
          </a:stretch>
        </p:blipFill>
        <p:spPr>
          <a:xfrm>
            <a:off x="779463" y="1949450"/>
            <a:ext cx="4706937" cy="2959100"/>
          </a:xfrm>
        </p:spPr>
      </p:pic>
      <p:pic>
        <p:nvPicPr>
          <p:cNvPr id="7" name="Picture 6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316" y="2449508"/>
            <a:ext cx="2837657" cy="363659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81758" y="4971268"/>
            <a:ext cx="41232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do you think the main element is in these paintings? Why?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3025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Vincent Van Gogh</a:t>
            </a:r>
            <a:endParaRPr lang="en-US" dirty="0"/>
          </a:p>
        </p:txBody>
      </p:sp>
      <p:pic>
        <p:nvPicPr>
          <p:cNvPr id="4" name="Content Placeholder 3" descr="images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66" b="6466"/>
          <a:stretch>
            <a:fillRect/>
          </a:stretch>
        </p:blipFill>
        <p:spPr>
          <a:xfrm>
            <a:off x="3652838" y="2884488"/>
            <a:ext cx="4969880" cy="3241226"/>
          </a:xfrm>
        </p:spPr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96" y="1981558"/>
            <a:ext cx="3026539" cy="363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56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Van Gogh</a:t>
            </a:r>
            <a:endParaRPr lang="en-US" dirty="0"/>
          </a:p>
        </p:txBody>
      </p:sp>
      <p:pic>
        <p:nvPicPr>
          <p:cNvPr id="4" name="Content Placeholder 3" descr="images-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26" b="10426"/>
          <a:stretch>
            <a:fillRect/>
          </a:stretch>
        </p:blipFill>
        <p:spPr>
          <a:xfrm>
            <a:off x="779463" y="1949450"/>
            <a:ext cx="5084762" cy="3194050"/>
          </a:xfrm>
        </p:spPr>
      </p:pic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162" y="3195262"/>
            <a:ext cx="2616200" cy="3111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79464" y="5550687"/>
            <a:ext cx="4817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the FIRST element you see?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4805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Claude Monet</a:t>
            </a:r>
            <a:endParaRPr lang="en-US" dirty="0"/>
          </a:p>
        </p:txBody>
      </p:sp>
      <p:pic>
        <p:nvPicPr>
          <p:cNvPr id="4" name="Content Placeholder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3" b="6713"/>
          <a:stretch>
            <a:fillRect/>
          </a:stretch>
        </p:blipFill>
        <p:spPr>
          <a:xfrm>
            <a:off x="779463" y="1949450"/>
            <a:ext cx="4143375" cy="2676525"/>
          </a:xfrm>
        </p:spPr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657" y="3324140"/>
            <a:ext cx="3990769" cy="30611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36341" y="2257907"/>
            <a:ext cx="3307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Color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081759" y="5299809"/>
            <a:ext cx="29630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Shape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1720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Monet</a:t>
            </a:r>
            <a:endParaRPr lang="en-US" dirty="0"/>
          </a:p>
        </p:txBody>
      </p:sp>
      <p:pic>
        <p:nvPicPr>
          <p:cNvPr id="4" name="Content Placeholder 3" descr="claudemonet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" b="1085"/>
          <a:stretch>
            <a:fillRect/>
          </a:stretch>
        </p:blipFill>
        <p:spPr>
          <a:xfrm>
            <a:off x="528620" y="1949450"/>
            <a:ext cx="4095750" cy="3005138"/>
          </a:xfrm>
        </p:spPr>
      </p:pic>
      <p:pic>
        <p:nvPicPr>
          <p:cNvPr id="6" name="Picture 5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333" y="3125893"/>
            <a:ext cx="4030024" cy="319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81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Leonardo </a:t>
            </a:r>
            <a:r>
              <a:rPr lang="en-US" dirty="0" err="1" smtClean="0"/>
              <a:t>daVinci</a:t>
            </a:r>
            <a:endParaRPr lang="en-US" dirty="0"/>
          </a:p>
        </p:txBody>
      </p:sp>
      <p:pic>
        <p:nvPicPr>
          <p:cNvPr id="4" name="Content Placeholder 3" descr="images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62" b="10162"/>
          <a:stretch>
            <a:fillRect/>
          </a:stretch>
        </p:blipFill>
        <p:spPr>
          <a:xfrm>
            <a:off x="779463" y="1949450"/>
            <a:ext cx="5021262" cy="2205038"/>
          </a:xfrm>
        </p:spPr>
      </p:pic>
      <p:pic>
        <p:nvPicPr>
          <p:cNvPr id="6" name="Picture 5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848" y="1929199"/>
            <a:ext cx="2336800" cy="3479800"/>
          </a:xfrm>
          <a:prstGeom prst="rect">
            <a:avLst/>
          </a:prstGeom>
        </p:spPr>
      </p:pic>
      <p:pic>
        <p:nvPicPr>
          <p:cNvPr id="8" name="Picture 7" descr="images.jpe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63" y="4154488"/>
            <a:ext cx="1547641" cy="23469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84691" y="4719652"/>
            <a:ext cx="29160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are some elements you see?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2949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Andy Warhol</a:t>
            </a:r>
            <a:endParaRPr lang="en-US" dirty="0"/>
          </a:p>
        </p:txBody>
      </p:sp>
      <p:pic>
        <p:nvPicPr>
          <p:cNvPr id="4" name="Content Placeholder 3" descr="andy-warhol-marilyn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1" b="3641"/>
          <a:stretch>
            <a:fillRect/>
          </a:stretch>
        </p:blipFill>
        <p:spPr>
          <a:xfrm>
            <a:off x="779463" y="1949450"/>
            <a:ext cx="4300537" cy="4006850"/>
          </a:xfrm>
        </p:spPr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382" y="2794574"/>
            <a:ext cx="2324100" cy="3505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99913" y="2116788"/>
            <a:ext cx="2593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Pop Art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1609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843</TotalTime>
  <Words>85</Words>
  <Application>Microsoft Office PowerPoint</Application>
  <PresentationFormat>On-screen Show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Pixel</vt:lpstr>
      <vt:lpstr>Elements of Art </vt:lpstr>
      <vt:lpstr>Henri Matisse</vt:lpstr>
      <vt:lpstr>More Matisse</vt:lpstr>
      <vt:lpstr>Vincent Van Gogh</vt:lpstr>
      <vt:lpstr>More Van Gogh</vt:lpstr>
      <vt:lpstr>Claude Monet</vt:lpstr>
      <vt:lpstr>More Monet</vt:lpstr>
      <vt:lpstr>Leonardo daVinci</vt:lpstr>
      <vt:lpstr>Andy Warhol</vt:lpstr>
      <vt:lpstr>Georgia O’Keeffe</vt:lpstr>
      <vt:lpstr>Kehinde Wiley</vt:lpstr>
      <vt:lpstr>Bruce Gray</vt:lpstr>
      <vt:lpstr>Wassily Kandinsky</vt:lpstr>
      <vt:lpstr>Salvidor Dali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Art</dc:title>
  <dc:creator>Julie Lord</dc:creator>
  <cp:lastModifiedBy>Julie Lord</cp:lastModifiedBy>
  <cp:revision>7</cp:revision>
  <dcterms:created xsi:type="dcterms:W3CDTF">2014-01-30T21:44:07Z</dcterms:created>
  <dcterms:modified xsi:type="dcterms:W3CDTF">2014-08-15T15:52:13Z</dcterms:modified>
</cp:coreProperties>
</file>